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9" r:id="rId1"/>
  </p:sldMasterIdLst>
  <p:sldIdLst>
    <p:sldId id="256" r:id="rId2"/>
    <p:sldId id="261" r:id="rId3"/>
    <p:sldId id="257" r:id="rId4"/>
    <p:sldId id="263" r:id="rId5"/>
    <p:sldId id="258" r:id="rId6"/>
    <p:sldId id="259" r:id="rId7"/>
    <p:sldId id="265" r:id="rId8"/>
    <p:sldId id="264" r:id="rId9"/>
    <p:sldId id="260" r:id="rId10"/>
    <p:sldId id="262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594A"/>
    <a:srgbClr val="FF8C5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301" autoAdjust="0"/>
    <p:restoredTop sz="96671"/>
  </p:normalViewPr>
  <p:slideViewPr>
    <p:cSldViewPr snapToGrid="0">
      <p:cViewPr varScale="1">
        <p:scale>
          <a:sx n="116" d="100"/>
          <a:sy n="116" d="100"/>
        </p:scale>
        <p:origin x="31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FAB737-7E07-41FB-86A6-3AB3A9295E73}" type="datetimeFigureOut">
              <a:rPr lang="en-US" smtClean="0"/>
              <a:t>28-Mar-16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D2D40-AB35-444E-BDB9-3353FBC88C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7973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.jevabe kaj kore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058" y="2158050"/>
            <a:ext cx="2779782" cy="3291847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0" y="0"/>
            <a:ext cx="106136" cy="6858000"/>
          </a:xfrm>
          <a:prstGeom prst="rect">
            <a:avLst/>
          </a:prstGeom>
          <a:solidFill>
            <a:srgbClr val="FD59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0" y="6286499"/>
            <a:ext cx="106136" cy="571501"/>
          </a:xfrm>
          <a:prstGeom prst="rect">
            <a:avLst/>
          </a:prstGeom>
          <a:solidFill>
            <a:srgbClr val="FF8C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635012" y="1651523"/>
            <a:ext cx="480369" cy="0"/>
          </a:xfrm>
          <a:prstGeom prst="line">
            <a:avLst/>
          </a:prstGeom>
          <a:ln w="57150">
            <a:solidFill>
              <a:srgbClr val="FF8C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979" y="542325"/>
            <a:ext cx="2149408" cy="750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55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withEffect">
                                  <p:stCondLst>
                                    <p:cond delay="7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5.vobisshot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058" y="2158050"/>
            <a:ext cx="2779782" cy="3291847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0" y="0"/>
            <a:ext cx="106136" cy="6858000"/>
          </a:xfrm>
          <a:prstGeom prst="rect">
            <a:avLst/>
          </a:prstGeom>
          <a:solidFill>
            <a:srgbClr val="FD59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0" y="6286499"/>
            <a:ext cx="106136" cy="571501"/>
          </a:xfrm>
          <a:prstGeom prst="rect">
            <a:avLst/>
          </a:prstGeom>
          <a:solidFill>
            <a:srgbClr val="FF8C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635012" y="1651523"/>
            <a:ext cx="480369" cy="0"/>
          </a:xfrm>
          <a:prstGeom prst="line">
            <a:avLst/>
          </a:prstGeom>
          <a:ln w="57150">
            <a:solidFill>
              <a:srgbClr val="FF8C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979" y="542325"/>
            <a:ext cx="2149408" cy="750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182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withEffect">
                                  <p:stCondLst>
                                    <p:cond delay="7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.Thanks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058" y="2158049"/>
            <a:ext cx="2779782" cy="3291847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0" y="0"/>
            <a:ext cx="106136" cy="6858000"/>
          </a:xfrm>
          <a:prstGeom prst="rect">
            <a:avLst/>
          </a:prstGeom>
          <a:solidFill>
            <a:srgbClr val="FD59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0" y="6286499"/>
            <a:ext cx="106136" cy="571501"/>
          </a:xfrm>
          <a:prstGeom prst="rect">
            <a:avLst/>
          </a:prstGeom>
          <a:solidFill>
            <a:srgbClr val="FF8C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635012" y="1651523"/>
            <a:ext cx="480369" cy="0"/>
          </a:xfrm>
          <a:prstGeom prst="line">
            <a:avLst/>
          </a:prstGeom>
          <a:ln w="57150">
            <a:solidFill>
              <a:srgbClr val="FF8C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979" y="542325"/>
            <a:ext cx="2149408" cy="750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716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withEffect">
                                  <p:stCondLst>
                                    <p:cond delay="7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_story_bo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13" y="2588081"/>
            <a:ext cx="2143227" cy="2562417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0" y="0"/>
            <a:ext cx="106136" cy="6858000"/>
          </a:xfrm>
          <a:prstGeom prst="rect">
            <a:avLst/>
          </a:prstGeom>
          <a:solidFill>
            <a:srgbClr val="FD59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0" y="6286499"/>
            <a:ext cx="106136" cy="571501"/>
          </a:xfrm>
          <a:prstGeom prst="rect">
            <a:avLst/>
          </a:prstGeom>
          <a:solidFill>
            <a:srgbClr val="FF8C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635012" y="1651523"/>
            <a:ext cx="480369" cy="0"/>
          </a:xfrm>
          <a:prstGeom prst="line">
            <a:avLst/>
          </a:prstGeom>
          <a:ln w="57150">
            <a:solidFill>
              <a:srgbClr val="FF8C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979" y="542325"/>
            <a:ext cx="2149408" cy="750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232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withEffect">
                                  <p:stCondLst>
                                    <p:cond delay="7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how_it_wor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12" y="2588081"/>
            <a:ext cx="2143227" cy="2562417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0" y="0"/>
            <a:ext cx="106136" cy="6858000"/>
          </a:xfrm>
          <a:prstGeom prst="rect">
            <a:avLst/>
          </a:prstGeom>
          <a:solidFill>
            <a:srgbClr val="FD59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0" y="6286499"/>
            <a:ext cx="106136" cy="571501"/>
          </a:xfrm>
          <a:prstGeom prst="rect">
            <a:avLst/>
          </a:prstGeom>
          <a:solidFill>
            <a:srgbClr val="FF8C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635012" y="1651523"/>
            <a:ext cx="480369" cy="0"/>
          </a:xfrm>
          <a:prstGeom prst="line">
            <a:avLst/>
          </a:prstGeom>
          <a:ln w="57150">
            <a:solidFill>
              <a:srgbClr val="FF8C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979" y="542325"/>
            <a:ext cx="2149408" cy="750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933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withEffect">
                                  <p:stCondLst>
                                    <p:cond delay="7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future_pl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12" y="2588081"/>
            <a:ext cx="2165290" cy="2562417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0" y="0"/>
            <a:ext cx="106136" cy="6858000"/>
          </a:xfrm>
          <a:prstGeom prst="rect">
            <a:avLst/>
          </a:prstGeom>
          <a:solidFill>
            <a:srgbClr val="FD59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0" y="6286499"/>
            <a:ext cx="106136" cy="571501"/>
          </a:xfrm>
          <a:prstGeom prst="rect">
            <a:avLst/>
          </a:prstGeom>
          <a:solidFill>
            <a:srgbClr val="FF8C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635012" y="1651523"/>
            <a:ext cx="480369" cy="0"/>
          </a:xfrm>
          <a:prstGeom prst="line">
            <a:avLst/>
          </a:prstGeom>
          <a:ln w="57150">
            <a:solidFill>
              <a:srgbClr val="FF8C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979" y="542325"/>
            <a:ext cx="2149408" cy="750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937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withEffect">
                                  <p:stCondLst>
                                    <p:cond delay="7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about_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12" y="2588081"/>
            <a:ext cx="2143227" cy="2562417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0" y="0"/>
            <a:ext cx="106136" cy="6858000"/>
          </a:xfrm>
          <a:prstGeom prst="rect">
            <a:avLst/>
          </a:prstGeom>
          <a:solidFill>
            <a:srgbClr val="FD59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0" y="6286499"/>
            <a:ext cx="106136" cy="571501"/>
          </a:xfrm>
          <a:prstGeom prst="rect">
            <a:avLst/>
          </a:prstGeom>
          <a:solidFill>
            <a:srgbClr val="FF8C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635012" y="1651523"/>
            <a:ext cx="480369" cy="0"/>
          </a:xfrm>
          <a:prstGeom prst="line">
            <a:avLst/>
          </a:prstGeom>
          <a:ln w="57150">
            <a:solidFill>
              <a:srgbClr val="FF8C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979" y="542325"/>
            <a:ext cx="2149408" cy="750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073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withEffect">
                                  <p:stCondLst>
                                    <p:cond delay="7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ha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980" y="2588081"/>
            <a:ext cx="2149408" cy="2569807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0" y="0"/>
            <a:ext cx="106136" cy="6858000"/>
          </a:xfrm>
          <a:prstGeom prst="rect">
            <a:avLst/>
          </a:prstGeom>
          <a:solidFill>
            <a:srgbClr val="FD59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0" y="6286499"/>
            <a:ext cx="106136" cy="571501"/>
          </a:xfrm>
          <a:prstGeom prst="rect">
            <a:avLst/>
          </a:prstGeom>
          <a:solidFill>
            <a:srgbClr val="FF8C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635012" y="1651523"/>
            <a:ext cx="480369" cy="0"/>
          </a:xfrm>
          <a:prstGeom prst="line">
            <a:avLst/>
          </a:prstGeom>
          <a:ln w="57150">
            <a:solidFill>
              <a:srgbClr val="FF8C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979" y="542325"/>
            <a:ext cx="2149408" cy="750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122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withEffect">
                                  <p:stCondLst>
                                    <p:cond delay="7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FAB737-7E07-41FB-86A6-3AB3A9295E73}" type="datetimeFigureOut">
              <a:rPr lang="en-US" smtClean="0"/>
              <a:t>28-Mar-16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D2D40-AB35-444E-BDB9-3353FBC88C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1503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FAB737-7E07-41FB-86A6-3AB3A9295E73}" type="datetimeFigureOut">
              <a:rPr lang="en-US" smtClean="0"/>
              <a:t>28-Mar-16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D2D40-AB35-444E-BDB9-3353FBC88C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4177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FAB737-7E07-41FB-86A6-3AB3A9295E73}" type="datetimeFigureOut">
              <a:rPr lang="en-US" smtClean="0"/>
              <a:t>28-Mar-16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D2D40-AB35-444E-BDB9-3353FBC88C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7393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FAB737-7E07-41FB-86A6-3AB3A9295E73}" type="datetimeFigureOut">
              <a:rPr lang="en-US" smtClean="0"/>
              <a:t>28-Mar-16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D2D40-AB35-444E-BDB9-3353FBC88C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1488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FAB737-7E07-41FB-86A6-3AB3A9295E73}" type="datetimeFigureOut">
              <a:rPr lang="en-US" smtClean="0"/>
              <a:t>28-Mar-16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D2D40-AB35-444E-BDB9-3353FBC88C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7279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FAB737-7E07-41FB-86A6-3AB3A9295E73}" type="datetimeFigureOut">
              <a:rPr lang="en-US" smtClean="0"/>
              <a:t>28-Mar-16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D2D40-AB35-444E-BDB9-3353FBC88C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7914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FAB737-7E07-41FB-86A6-3AB3A9295E73}" type="datetimeFigureOut">
              <a:rPr lang="en-US" smtClean="0"/>
              <a:t>28-Mar-16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D2D40-AB35-444E-BDB9-3353FBC88C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9597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FAB737-7E07-41FB-86A6-3AB3A9295E73}" type="datetimeFigureOut">
              <a:rPr lang="en-US" smtClean="0"/>
              <a:t>28-Mar-16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D2D40-AB35-444E-BDB9-3353FBC88C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0099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FAB737-7E07-41FB-86A6-3AB3A9295E73}" type="datetimeFigureOut">
              <a:rPr lang="en-US" smtClean="0"/>
              <a:t>28-Mar-16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D2D40-AB35-444E-BDB9-3353FBC88C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9975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FAB737-7E07-41FB-86A6-3AB3A9295E73}" type="datetimeFigureOut">
              <a:rPr lang="en-US" smtClean="0"/>
              <a:t>28-Mar-16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D2D40-AB35-444E-BDB9-3353FBC88C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17791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amader somporke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06136" cy="6858000"/>
          </a:xfrm>
          <a:prstGeom prst="rect">
            <a:avLst/>
          </a:prstGeom>
          <a:solidFill>
            <a:srgbClr val="FD59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0" y="6286499"/>
            <a:ext cx="106136" cy="571501"/>
          </a:xfrm>
          <a:prstGeom prst="rect">
            <a:avLst/>
          </a:prstGeom>
          <a:solidFill>
            <a:srgbClr val="FF8C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635012" y="1651523"/>
            <a:ext cx="480369" cy="0"/>
          </a:xfrm>
          <a:prstGeom prst="line">
            <a:avLst/>
          </a:prstGeom>
          <a:ln w="57150">
            <a:solidFill>
              <a:srgbClr val="FF8C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979" y="542325"/>
            <a:ext cx="2149408" cy="75028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057" y="2158050"/>
            <a:ext cx="2779783" cy="3291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018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withEffect">
                                  <p:stCondLst>
                                    <p:cond delay="7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.keno_ei_app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058" y="2158050"/>
            <a:ext cx="2779782" cy="3291847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0" y="0"/>
            <a:ext cx="106136" cy="6858000"/>
          </a:xfrm>
          <a:prstGeom prst="rect">
            <a:avLst/>
          </a:prstGeom>
          <a:solidFill>
            <a:srgbClr val="FD59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0" y="6286499"/>
            <a:ext cx="106136" cy="571501"/>
          </a:xfrm>
          <a:prstGeom prst="rect">
            <a:avLst/>
          </a:prstGeom>
          <a:solidFill>
            <a:srgbClr val="FF8C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635012" y="1651523"/>
            <a:ext cx="480369" cy="0"/>
          </a:xfrm>
          <a:prstGeom prst="line">
            <a:avLst/>
          </a:prstGeom>
          <a:ln w="57150">
            <a:solidFill>
              <a:srgbClr val="FF8C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979" y="542325"/>
            <a:ext cx="2149408" cy="750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304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withEffect">
                                  <p:stCondLst>
                                    <p:cond delay="7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.Story_board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058" y="2158050"/>
            <a:ext cx="2779782" cy="3291847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0" y="0"/>
            <a:ext cx="106136" cy="6858000"/>
          </a:xfrm>
          <a:prstGeom prst="rect">
            <a:avLst/>
          </a:prstGeom>
          <a:solidFill>
            <a:srgbClr val="FD59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0" y="6286499"/>
            <a:ext cx="106136" cy="571501"/>
          </a:xfrm>
          <a:prstGeom prst="rect">
            <a:avLst/>
          </a:prstGeom>
          <a:solidFill>
            <a:srgbClr val="FF8C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635012" y="1651523"/>
            <a:ext cx="480369" cy="0"/>
          </a:xfrm>
          <a:prstGeom prst="line">
            <a:avLst/>
          </a:prstGeom>
          <a:ln w="57150">
            <a:solidFill>
              <a:srgbClr val="FF8C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979" y="542325"/>
            <a:ext cx="2149408" cy="750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176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withEffect">
                                  <p:stCondLst>
                                    <p:cond delay="7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FAB737-7E07-41FB-86A6-3AB3A9295E73}" type="datetimeFigureOut">
              <a:rPr lang="en-US" smtClean="0"/>
              <a:t>28-Mar-16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5D2D40-AB35-444E-BDB9-3353FBC88C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1259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0" r:id="rId1"/>
    <p:sldLayoutId id="2147483751" r:id="rId2"/>
    <p:sldLayoutId id="2147483752" r:id="rId3"/>
    <p:sldLayoutId id="2147483753" r:id="rId4"/>
    <p:sldLayoutId id="2147483754" r:id="rId5"/>
    <p:sldLayoutId id="2147483755" r:id="rId6"/>
    <p:sldLayoutId id="2147483756" r:id="rId7"/>
    <p:sldLayoutId id="2147483767" r:id="rId8"/>
    <p:sldLayoutId id="2147483768" r:id="rId9"/>
    <p:sldLayoutId id="2147483769" r:id="rId10"/>
    <p:sldLayoutId id="2147483770" r:id="rId11"/>
    <p:sldLayoutId id="2147483771" r:id="rId12"/>
    <p:sldLayoutId id="2147483762" r:id="rId13"/>
    <p:sldLayoutId id="2147483763" r:id="rId14"/>
    <p:sldLayoutId id="2147483764" r:id="rId15"/>
    <p:sldLayoutId id="2147483765" r:id="rId16"/>
    <p:sldLayoutId id="2147483766" r:id="rId17"/>
    <p:sldLayoutId id="2147483761" r:id="rId18"/>
    <p:sldLayoutId id="2147483757" r:id="rId19"/>
    <p:sldLayoutId id="2147483758" r:id="rId20"/>
    <p:sldLayoutId id="2147483759" r:id="rId21"/>
    <p:sldLayoutId id="2147483760" r:id="rId22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7" Type="http://schemas.openxmlformats.org/officeDocument/2006/relationships/image" Target="../media/image22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://178.62.200.168/" TargetMode="Externa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26" y="0"/>
            <a:ext cx="12192000" cy="6858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943" y="878360"/>
            <a:ext cx="2678912" cy="38043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943" y="5599203"/>
            <a:ext cx="1990922" cy="74217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891"/>
          <a:stretch/>
        </p:blipFill>
        <p:spPr>
          <a:xfrm>
            <a:off x="4065445" y="8792"/>
            <a:ext cx="81998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293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098988" y="781220"/>
            <a:ext cx="2432076" cy="45089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bn-IN" sz="28700" b="1" dirty="0" smtClean="0">
                <a:solidFill>
                  <a:srgbClr val="FD594A"/>
                </a:solidFill>
                <a:latin typeface="Century" panose="02040604050505020304" pitchFamily="18" charset="0"/>
                <a:ea typeface="Kalpurush" charset="0"/>
                <a:cs typeface="+mj-cs"/>
              </a:rPr>
              <a:t>?</a:t>
            </a:r>
            <a:endParaRPr lang="en-US" sz="28700" b="1" dirty="0">
              <a:solidFill>
                <a:srgbClr val="FD594A"/>
              </a:solidFill>
              <a:latin typeface="Century" panose="02040604050505020304" pitchFamily="18" charset="0"/>
              <a:ea typeface="Kalpurush" charset="0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974881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9330" y="2756622"/>
            <a:ext cx="4600575" cy="109537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203567" y="4492967"/>
            <a:ext cx="1572099" cy="62557"/>
          </a:xfrm>
          <a:prstGeom prst="rect">
            <a:avLst/>
          </a:prstGeom>
          <a:solidFill>
            <a:srgbClr val="FD594A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8C5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6721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2711" y="2153761"/>
            <a:ext cx="7306577" cy="255047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9528" y="6194853"/>
            <a:ext cx="1430200" cy="5155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Clr>
                <a:srgbClr val="FFFF00"/>
              </a:buClr>
              <a:buFont typeface="Arial" panose="020B0604020202020204" pitchFamily="34" charset="0"/>
              <a:buChar char="•"/>
            </a:pPr>
            <a:r>
              <a:rPr lang="en-US" sz="900" dirty="0" smtClean="0">
                <a:solidFill>
                  <a:schemeClr val="bg1"/>
                </a:solidFill>
              </a:rPr>
              <a:t>Presentation design by</a:t>
            </a:r>
            <a:br>
              <a:rPr lang="en-US" sz="900" dirty="0" smtClean="0">
                <a:solidFill>
                  <a:schemeClr val="bg1"/>
                </a:solidFill>
              </a:rPr>
            </a:br>
            <a:r>
              <a:rPr lang="en-US" sz="1050" b="1" dirty="0" smtClean="0">
                <a:solidFill>
                  <a:schemeClr val="bg1"/>
                </a:solidFill>
              </a:rPr>
              <a:t>NADIM HUSSAIN </a:t>
            </a:r>
            <a:br>
              <a:rPr lang="en-US" sz="1050" b="1" dirty="0" smtClean="0">
                <a:solidFill>
                  <a:schemeClr val="bg1"/>
                </a:solidFill>
              </a:rPr>
            </a:br>
            <a:r>
              <a:rPr lang="en-US" sz="800" dirty="0" smtClean="0">
                <a:solidFill>
                  <a:schemeClr val="bg1"/>
                </a:solidFill>
              </a:rPr>
              <a:t>UI/UX Designer</a:t>
            </a:r>
            <a:endParaRPr lang="en-US" sz="105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229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251910" y="3621726"/>
            <a:ext cx="135163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b="1" kern="3000" spc="30" dirty="0" err="1" smtClean="0">
                <a:solidFill>
                  <a:schemeClr val="tx1">
                    <a:lumMod val="75000"/>
                    <a:lumOff val="25000"/>
                  </a:schemeClr>
                </a:solidFill>
                <a:ea typeface="Roboto Light" pitchFamily="2" charset="0"/>
                <a:cs typeface="Aharoni" pitchFamily="2" charset="-79"/>
              </a:rPr>
              <a:t>Nasif</a:t>
            </a:r>
            <a:r>
              <a:rPr lang="en-US" sz="1400" b="1" kern="3000" spc="3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Roboto Light" pitchFamily="2" charset="0"/>
                <a:cs typeface="Aharoni" pitchFamily="2" charset="-79"/>
              </a:rPr>
              <a:t> Ahmed</a:t>
            </a:r>
          </a:p>
        </p:txBody>
      </p:sp>
      <p:sp>
        <p:nvSpPr>
          <p:cNvPr id="5" name="Rectangle 4"/>
          <p:cNvSpPr/>
          <p:nvPr/>
        </p:nvSpPr>
        <p:spPr>
          <a:xfrm>
            <a:off x="4351297" y="3852778"/>
            <a:ext cx="112471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 kern="3000" spc="3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Roboto" pitchFamily="2" charset="0"/>
              </a:rPr>
              <a:t>Development</a:t>
            </a:r>
            <a:endParaRPr lang="en-US" sz="1100" kern="3000" spc="30" dirty="0">
              <a:solidFill>
                <a:schemeClr val="tx1">
                  <a:lumMod val="75000"/>
                  <a:lumOff val="25000"/>
                </a:schemeClr>
              </a:solidFill>
              <a:ea typeface="Roboto" pitchFamily="2" charset="0"/>
            </a:endParaRPr>
          </a:p>
        </p:txBody>
      </p:sp>
      <p:pic>
        <p:nvPicPr>
          <p:cNvPr id="1030" name="Picture 6" descr="https://photos-3.dropbox.com/t/2/AADpeNduhSA0y84tfTbm1FtfWvqj3DlwPOUzeBdlwVbJZA/12/141964599/jpeg/32x32/1/1456171200/0/2/DSC_8481.JPG/EJDt2WwYrCogASACKAE/WnQoP2BIBWMsR86neetJ6aJ3bkL6wDVwa29LysOPdi0%2C1xH3rITJTjPNV-lCdxMPSSmK9nzmopGfMH9Kk3sZrO0?size_mode=3&amp;size=1280x960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30" t="8266" r="13132" b="43668"/>
          <a:stretch/>
        </p:blipFill>
        <p:spPr bwMode="auto">
          <a:xfrm>
            <a:off x="3946150" y="1556568"/>
            <a:ext cx="1948311" cy="1932709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photos-4.dropbox.com/t/2/AAB731fkc5qVIKcLeB5yT0crFgvcpr_zrwFK8W7TyvEFmw/12/141964599/jpeg/32x32/3/1456174800/0/2/10314692_1015633945115181_2266612315545185812_n.jpg/EJDt2WwYrCogASACKAE/jMyiLhANYkydXw65Z5CkSTyqpsZrtwCkQsHT8lGC74E?size_mode=3&amp;size=1280x96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8104" y="1556567"/>
            <a:ext cx="1932708" cy="1932709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s://photos-2.dropbox.com/t/2/AAC2mSJGZAQlNdtCu2aIc4GC8U9rNFoT0YiLPx1K1kck_Q/12/141964599/jpeg/32x32/3/1456174800/0/2/DSC_1576.JPG/EJDt2WwYrCogASACKAE/3OmYlrfNYurbHMF6qkSn7MmaoX3eZRS1Ly4lJPAwsgU?size_mode=3&amp;size=1280x960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56" t="17051" r="26179" b="48192"/>
          <a:stretch/>
        </p:blipFill>
        <p:spPr bwMode="auto">
          <a:xfrm>
            <a:off x="8990109" y="1556567"/>
            <a:ext cx="1932709" cy="1932709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s://photos-5.dropbox.com/t/2/AADbJ2dWcjYwz0RCUMabFL0Anu2iM8hL4t3XxjHeuxoj0g/12/141964599/jpeg/32x32/3/1456174800/0/2/ds1.jpg/EJDt2WwYrCogASACKAE/6uvbmgCy6y0EEm5UqVtsDXeF1_B13J6UOiTVJx4EPn0?size_mode=3&amp;size=1280x960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87" t="11037" r="48224" b="35520"/>
          <a:stretch/>
        </p:blipFill>
        <p:spPr bwMode="auto">
          <a:xfrm>
            <a:off x="5046918" y="4195475"/>
            <a:ext cx="1932709" cy="1932709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16" t="3484" r="2491" b="11969"/>
          <a:stretch/>
        </p:blipFill>
        <p:spPr>
          <a:xfrm>
            <a:off x="7666217" y="4249497"/>
            <a:ext cx="1878687" cy="1878687"/>
          </a:xfrm>
          <a:prstGeom prst="ellipse">
            <a:avLst/>
          </a:prstGeom>
        </p:spPr>
      </p:pic>
      <p:sp>
        <p:nvSpPr>
          <p:cNvPr id="28" name="Rectangle 27"/>
          <p:cNvSpPr/>
          <p:nvPr/>
        </p:nvSpPr>
        <p:spPr>
          <a:xfrm>
            <a:off x="6852284" y="3621726"/>
            <a:ext cx="145005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b="1" kern="3000" spc="30" dirty="0" err="1" smtClean="0">
                <a:solidFill>
                  <a:schemeClr val="tx1">
                    <a:lumMod val="75000"/>
                    <a:lumOff val="25000"/>
                  </a:schemeClr>
                </a:solidFill>
                <a:ea typeface="Roboto Light" pitchFamily="2" charset="0"/>
                <a:cs typeface="Aharoni" pitchFamily="2" charset="-79"/>
              </a:rPr>
              <a:t>Alamgir</a:t>
            </a:r>
            <a:r>
              <a:rPr lang="en-US" sz="1400" b="1" kern="3000" spc="3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Roboto Light" pitchFamily="2" charset="0"/>
                <a:cs typeface="Aharoni" pitchFamily="2" charset="-79"/>
              </a:rPr>
              <a:t> Hossain</a:t>
            </a:r>
          </a:p>
        </p:txBody>
      </p:sp>
      <p:sp>
        <p:nvSpPr>
          <p:cNvPr id="29" name="Rectangle 28"/>
          <p:cNvSpPr/>
          <p:nvPr/>
        </p:nvSpPr>
        <p:spPr>
          <a:xfrm>
            <a:off x="7014953" y="3852778"/>
            <a:ext cx="112471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 kern="3000" spc="3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Roboto" pitchFamily="2" charset="0"/>
              </a:rPr>
              <a:t>Development</a:t>
            </a:r>
            <a:endParaRPr lang="en-US" sz="1100" kern="3000" spc="30" dirty="0">
              <a:solidFill>
                <a:schemeClr val="tx1">
                  <a:lumMod val="75000"/>
                  <a:lumOff val="25000"/>
                </a:schemeClr>
              </a:solidFill>
              <a:ea typeface="Roboto" pitchFamily="2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9101127" y="3621726"/>
            <a:ext cx="168345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b="1" kern="3000" spc="30" dirty="0" err="1" smtClean="0">
                <a:solidFill>
                  <a:schemeClr val="tx1">
                    <a:lumMod val="75000"/>
                    <a:lumOff val="25000"/>
                  </a:schemeClr>
                </a:solidFill>
                <a:ea typeface="Roboto Light" pitchFamily="2" charset="0"/>
                <a:cs typeface="Aharoni" pitchFamily="2" charset="-79"/>
              </a:rPr>
              <a:t>Rezwanur</a:t>
            </a:r>
            <a:r>
              <a:rPr lang="en-US" sz="1400" b="1" kern="3000" spc="3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Roboto Light" pitchFamily="2" charset="0"/>
                <a:cs typeface="Aharoni" pitchFamily="2" charset="-79"/>
              </a:rPr>
              <a:t> Rahman</a:t>
            </a:r>
          </a:p>
        </p:txBody>
      </p:sp>
      <p:sp>
        <p:nvSpPr>
          <p:cNvPr id="31" name="Rectangle 30"/>
          <p:cNvSpPr/>
          <p:nvPr/>
        </p:nvSpPr>
        <p:spPr>
          <a:xfrm>
            <a:off x="9380497" y="3852778"/>
            <a:ext cx="112471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 kern="3000" spc="3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Roboto" pitchFamily="2" charset="0"/>
              </a:rPr>
              <a:t>Development</a:t>
            </a:r>
            <a:endParaRPr lang="en-US" sz="1100" kern="3000" spc="30" dirty="0">
              <a:solidFill>
                <a:schemeClr val="tx1">
                  <a:lumMod val="75000"/>
                  <a:lumOff val="25000"/>
                </a:schemeClr>
              </a:solidFill>
              <a:ea typeface="Roboto" pitchFamily="2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5016104" y="6209271"/>
            <a:ext cx="20138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b="1" kern="3000" spc="3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Roboto Light" pitchFamily="2" charset="0"/>
                <a:cs typeface="Aharoni" pitchFamily="2" charset="-79"/>
              </a:rPr>
              <a:t>Abdullah Al </a:t>
            </a:r>
            <a:r>
              <a:rPr lang="en-US" sz="1400" b="1" kern="3000" spc="30" dirty="0" err="1" smtClean="0">
                <a:solidFill>
                  <a:schemeClr val="tx1">
                    <a:lumMod val="75000"/>
                    <a:lumOff val="25000"/>
                  </a:schemeClr>
                </a:solidFill>
                <a:ea typeface="Roboto Light" pitchFamily="2" charset="0"/>
                <a:cs typeface="Aharoni" pitchFamily="2" charset="-79"/>
              </a:rPr>
              <a:t>Mamun</a:t>
            </a:r>
            <a:endParaRPr lang="en-US" sz="1400" b="1" kern="3000" spc="30" dirty="0" smtClean="0">
              <a:solidFill>
                <a:schemeClr val="tx1">
                  <a:lumMod val="75000"/>
                  <a:lumOff val="25000"/>
                </a:schemeClr>
              </a:solidFill>
              <a:ea typeface="Roboto Light" pitchFamily="2" charset="0"/>
              <a:cs typeface="Aharoni" pitchFamily="2" charset="-79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5259276" y="6431019"/>
            <a:ext cx="152746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 kern="3000" spc="3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Roboto" pitchFamily="2" charset="0"/>
              </a:rPr>
              <a:t>Server Management</a:t>
            </a:r>
            <a:endParaRPr lang="en-US" sz="1100" kern="3000" spc="30" dirty="0">
              <a:solidFill>
                <a:schemeClr val="tx1">
                  <a:lumMod val="75000"/>
                  <a:lumOff val="25000"/>
                </a:schemeClr>
              </a:solidFill>
              <a:ea typeface="Roboto" pitchFamily="2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7645004" y="6209271"/>
            <a:ext cx="20138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b="1" kern="3000" spc="3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Roboto Light" pitchFamily="2" charset="0"/>
                <a:cs typeface="Aharoni" pitchFamily="2" charset="-79"/>
              </a:rPr>
              <a:t>Nadim Hussain</a:t>
            </a:r>
          </a:p>
        </p:txBody>
      </p:sp>
      <p:sp>
        <p:nvSpPr>
          <p:cNvPr id="35" name="Rectangle 34"/>
          <p:cNvSpPr/>
          <p:nvPr/>
        </p:nvSpPr>
        <p:spPr>
          <a:xfrm>
            <a:off x="7888176" y="6440323"/>
            <a:ext cx="152746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 kern="3000" spc="3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Roboto" pitchFamily="2" charset="0"/>
              </a:rPr>
              <a:t>UI/UX Design</a:t>
            </a:r>
            <a:endParaRPr lang="en-US" sz="1100" kern="3000" spc="30" dirty="0">
              <a:solidFill>
                <a:schemeClr val="tx1">
                  <a:lumMod val="75000"/>
                  <a:lumOff val="25000"/>
                </a:schemeClr>
              </a:solidFill>
              <a:ea typeface="Roboto" pitchFamily="2" charset="0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0346" y="393584"/>
            <a:ext cx="2638425" cy="390525"/>
          </a:xfrm>
          <a:prstGeom prst="rect">
            <a:avLst/>
          </a:prstGeom>
        </p:spPr>
      </p:pic>
      <p:sp>
        <p:nvSpPr>
          <p:cNvPr id="37" name="Rectangle 36"/>
          <p:cNvSpPr/>
          <p:nvPr/>
        </p:nvSpPr>
        <p:spPr>
          <a:xfrm>
            <a:off x="5987854" y="820004"/>
            <a:ext cx="329325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kern="3000" spc="3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Roboto Light" pitchFamily="2" charset="0"/>
                <a:cs typeface="Aharoni" pitchFamily="2" charset="-79"/>
              </a:rPr>
              <a:t>East West University</a:t>
            </a:r>
          </a:p>
        </p:txBody>
      </p:sp>
    </p:spTree>
    <p:extLst>
      <p:ext uri="{BB962C8B-B14F-4D97-AF65-F5344CB8AC3E}">
        <p14:creationId xmlns:p14="http://schemas.microsoft.com/office/powerpoint/2010/main" val="1836911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3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7" r="15693" b="8805"/>
          <a:stretch/>
        </p:blipFill>
        <p:spPr>
          <a:xfrm>
            <a:off x="6005146" y="16778"/>
            <a:ext cx="6175669" cy="684534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508504" y="909589"/>
            <a:ext cx="53959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n-IN" sz="3200" b="1" dirty="0" smtClean="0">
                <a:solidFill>
                  <a:srgbClr val="FD594A"/>
                </a:solidFill>
                <a:latin typeface="Kalpurush" charset="0"/>
                <a:ea typeface="Kalpurush" charset="0"/>
                <a:cs typeface="Kalpurush" charset="0"/>
              </a:rPr>
              <a:t>কেন এই অ্যাপ</a:t>
            </a:r>
            <a:endParaRPr lang="en-US" sz="3200" b="1" dirty="0">
              <a:solidFill>
                <a:srgbClr val="FD594A"/>
              </a:solidFill>
              <a:latin typeface="Kalpurush" charset="0"/>
              <a:ea typeface="Kalpurush" charset="0"/>
              <a:cs typeface="Kalpurush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508504" y="1901706"/>
            <a:ext cx="515358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 algn="just">
              <a:buFont typeface="Arial" charset="0"/>
              <a:buChar char="•"/>
            </a:pPr>
            <a:r>
              <a:rPr lang="bn-IN" sz="2000" dirty="0" smtClean="0">
                <a:latin typeface="Kalpurush" charset="0"/>
                <a:ea typeface="Kalpurush" charset="0"/>
                <a:cs typeface="Kalpurush" charset="0"/>
              </a:rPr>
              <a:t>নারী নির্যাতনের বিরুদ্ধে আর নয় নীরবতা। এই অ্যাপের মাধ্যমে যে কেউ চাইলেই এখন এর বিরুদ্ধে সোচ্চার হতে পারবে।</a:t>
            </a:r>
          </a:p>
          <a:p>
            <a:pPr marL="285750" lvl="0" indent="-285750" algn="just">
              <a:buFont typeface="Arial" charset="0"/>
              <a:buChar char="•"/>
            </a:pPr>
            <a:endParaRPr lang="bn-IN" sz="2000" dirty="0">
              <a:latin typeface="Kalpurush" charset="0"/>
              <a:ea typeface="Kalpurush" charset="0"/>
              <a:cs typeface="Kalpurush" charset="0"/>
            </a:endParaRPr>
          </a:p>
          <a:p>
            <a:pPr lvl="0"/>
            <a:r>
              <a:rPr lang="bn-IN" sz="2800" dirty="0" smtClean="0">
                <a:solidFill>
                  <a:srgbClr val="FD594A"/>
                </a:solidFill>
                <a:latin typeface="Kalpurush" charset="0"/>
                <a:ea typeface="Kalpurush" charset="0"/>
                <a:cs typeface="Kalpurush" charset="0"/>
              </a:rPr>
              <a:t>সতর্ক করুন</a:t>
            </a:r>
            <a:r>
              <a:rPr lang="bn-IN" sz="2800" dirty="0" smtClean="0">
                <a:latin typeface="Kalpurush" charset="0"/>
                <a:ea typeface="Kalpurush" charset="0"/>
                <a:cs typeface="Kalpurush" charset="0"/>
              </a:rPr>
              <a:t> বাটন</a:t>
            </a:r>
            <a:br>
              <a:rPr lang="bn-IN" sz="2800" dirty="0" smtClean="0">
                <a:latin typeface="Kalpurush" charset="0"/>
                <a:ea typeface="Kalpurush" charset="0"/>
                <a:cs typeface="Kalpurush" charset="0"/>
              </a:rPr>
            </a:br>
            <a:endParaRPr lang="bn-IN" sz="1200" dirty="0">
              <a:latin typeface="Kalpurush" charset="0"/>
              <a:ea typeface="Kalpurush" charset="0"/>
              <a:cs typeface="Kalpurush" charset="0"/>
            </a:endParaRPr>
          </a:p>
          <a:p>
            <a:pPr marL="285750" lvl="0" indent="-285750" algn="just">
              <a:buFont typeface="Arial" charset="0"/>
              <a:buChar char="•"/>
            </a:pPr>
            <a:r>
              <a:rPr lang="bn-IN" sz="2000" dirty="0" smtClean="0">
                <a:latin typeface="Kalpurush" charset="0"/>
                <a:ea typeface="Kalpurush" charset="0"/>
                <a:cs typeface="Kalpurush" charset="0"/>
              </a:rPr>
              <a:t>আপনি </a:t>
            </a:r>
            <a:r>
              <a:rPr lang="bn-IN" sz="2000" dirty="0">
                <a:latin typeface="Kalpurush" charset="0"/>
                <a:ea typeface="Kalpurush" charset="0"/>
                <a:cs typeface="Kalpurush" charset="0"/>
              </a:rPr>
              <a:t>কোন নির্যাতনের ঘটনার সম্মুখীন হলে</a:t>
            </a:r>
            <a:r>
              <a:rPr lang="bn-IN" sz="2000" dirty="0" smtClean="0">
                <a:latin typeface="Kalpurush" charset="0"/>
                <a:ea typeface="Kalpurush" charset="0"/>
                <a:cs typeface="Kalpurush" charset="0"/>
              </a:rPr>
              <a:t> সাথে </a:t>
            </a:r>
            <a:r>
              <a:rPr lang="bn-IN" sz="2000" dirty="0">
                <a:latin typeface="Kalpurush" charset="0"/>
                <a:ea typeface="Kalpurush" charset="0"/>
                <a:cs typeface="Kalpurush" charset="0"/>
              </a:rPr>
              <a:t>সাথে অ্যাপটি </a:t>
            </a:r>
            <a:r>
              <a:rPr lang="bn-IN" sz="2000" dirty="0" smtClean="0">
                <a:latin typeface="Kalpurush" charset="0"/>
                <a:ea typeface="Kalpurush" charset="0"/>
                <a:cs typeface="Kalpurush" charset="0"/>
              </a:rPr>
              <a:t>অপেন </a:t>
            </a:r>
            <a:r>
              <a:rPr lang="bn-IN" sz="2000" dirty="0">
                <a:latin typeface="Kalpurush" charset="0"/>
                <a:ea typeface="Kalpurush" charset="0"/>
                <a:cs typeface="Kalpurush" charset="0"/>
              </a:rPr>
              <a:t>করে “</a:t>
            </a:r>
            <a:r>
              <a:rPr lang="bn-IN" sz="2000" dirty="0">
                <a:solidFill>
                  <a:srgbClr val="FD594A"/>
                </a:solidFill>
                <a:latin typeface="Kalpurush" charset="0"/>
                <a:ea typeface="Kalpurush" charset="0"/>
                <a:cs typeface="Kalpurush" charset="0"/>
              </a:rPr>
              <a:t>সতর্ক করুন</a:t>
            </a:r>
            <a:r>
              <a:rPr lang="bn-IN" sz="2000" dirty="0">
                <a:latin typeface="Kalpurush" charset="0"/>
                <a:ea typeface="Kalpurush" charset="0"/>
                <a:cs typeface="Kalpurush" charset="0"/>
              </a:rPr>
              <a:t>” বাটন টি চাপলে </a:t>
            </a:r>
            <a:r>
              <a:rPr lang="bn-IN" sz="2000" dirty="0" smtClean="0">
                <a:latin typeface="Kalpurush" charset="0"/>
                <a:ea typeface="Kalpurush" charset="0"/>
                <a:cs typeface="Kalpurush" charset="0"/>
              </a:rPr>
              <a:t>তা ভিডিও </a:t>
            </a:r>
            <a:r>
              <a:rPr lang="bn-IN" sz="2000" dirty="0">
                <a:latin typeface="Kalpurush" charset="0"/>
                <a:ea typeface="Kalpurush" charset="0"/>
                <a:cs typeface="Kalpurush" charset="0"/>
              </a:rPr>
              <a:t>অথবা স্থির চিত্র ধারণ করে সরাসরি আমাদের </a:t>
            </a:r>
            <a:r>
              <a:rPr lang="bn-IN" sz="2000" dirty="0" smtClean="0">
                <a:latin typeface="Kalpurush" charset="0"/>
                <a:ea typeface="Kalpurush" charset="0"/>
                <a:cs typeface="Kalpurush" charset="0"/>
              </a:rPr>
              <a:t>সার্ভারে তথ্য পাঠিয়ে দিবে। একই সাথে </a:t>
            </a:r>
            <a:r>
              <a:rPr lang="bn-IN" sz="2000" dirty="0">
                <a:latin typeface="Kalpurush" charset="0"/>
                <a:ea typeface="Kalpurush" charset="0"/>
                <a:cs typeface="Kalpurush" charset="0"/>
              </a:rPr>
              <a:t>দিন, সময় এবং আপনার অবস্থান এর তথ্য আমাদের কাছে চলে আসবে</a:t>
            </a:r>
            <a:r>
              <a:rPr lang="bn-IN" sz="2000" dirty="0" smtClean="0">
                <a:latin typeface="Kalpurush" charset="0"/>
                <a:ea typeface="Kalpurush" charset="0"/>
                <a:cs typeface="Kalpurush" charset="0"/>
              </a:rPr>
              <a:t>।</a:t>
            </a:r>
            <a:endParaRPr lang="en-US" sz="2000" dirty="0" smtClean="0">
              <a:latin typeface="Kalpurush" charset="0"/>
              <a:ea typeface="Kalpurush" charset="0"/>
              <a:cs typeface="Kalpurush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607357" y="1581735"/>
            <a:ext cx="4201841" cy="45719"/>
          </a:xfrm>
          <a:prstGeom prst="rect">
            <a:avLst/>
          </a:prstGeom>
          <a:solidFill>
            <a:srgbClr val="FD594A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8C5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8897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508504" y="909589"/>
            <a:ext cx="53959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n-IN" sz="3200" b="1" dirty="0" smtClean="0">
                <a:solidFill>
                  <a:srgbClr val="FD594A"/>
                </a:solidFill>
                <a:latin typeface="Kalpurush" charset="0"/>
                <a:ea typeface="Kalpurush" charset="0"/>
                <a:cs typeface="Kalpurush" charset="0"/>
              </a:rPr>
              <a:t>কেন এই অ্যাপ</a:t>
            </a:r>
            <a:endParaRPr lang="en-US" sz="3200" b="1" dirty="0">
              <a:solidFill>
                <a:srgbClr val="FD594A"/>
              </a:solidFill>
              <a:latin typeface="Kalpurush" charset="0"/>
              <a:ea typeface="Kalpurush" charset="0"/>
              <a:cs typeface="Kalpurush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508504" y="2007214"/>
            <a:ext cx="4679907" cy="5001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bn-IN" sz="2800" dirty="0" smtClean="0">
                <a:solidFill>
                  <a:srgbClr val="FD594A"/>
                </a:solidFill>
                <a:latin typeface="Kalpurush" charset="0"/>
                <a:ea typeface="Kalpurush" charset="0"/>
                <a:cs typeface="Kalpurush" charset="0"/>
              </a:rPr>
              <a:t>কল হেল্পলাইন</a:t>
            </a:r>
            <a:br>
              <a:rPr lang="bn-IN" sz="2800" dirty="0" smtClean="0">
                <a:solidFill>
                  <a:srgbClr val="FD594A"/>
                </a:solidFill>
                <a:latin typeface="Kalpurush" charset="0"/>
                <a:ea typeface="Kalpurush" charset="0"/>
                <a:cs typeface="Kalpurush" charset="0"/>
              </a:rPr>
            </a:br>
            <a:endParaRPr lang="bn-IN" sz="1200" dirty="0">
              <a:solidFill>
                <a:prstClr val="black"/>
              </a:solidFill>
              <a:latin typeface="Kalpurush" charset="0"/>
              <a:ea typeface="Kalpurush" charset="0"/>
              <a:cs typeface="Kalpurush" charset="0"/>
            </a:endParaRPr>
          </a:p>
          <a:p>
            <a:pPr marL="285750" lvl="0" indent="-285750" algn="just">
              <a:buFont typeface="Arial" charset="0"/>
              <a:buChar char="•"/>
            </a:pPr>
            <a:r>
              <a:rPr lang="bn-IN" sz="2000" dirty="0" smtClean="0">
                <a:latin typeface="Kalpurush" charset="0"/>
                <a:ea typeface="Kalpurush" charset="0"/>
                <a:cs typeface="Kalpurush" charset="0"/>
              </a:rPr>
              <a:t>নির্যাতনের স্বীকার হলে জরুরি হেল্প </a:t>
            </a:r>
            <a:r>
              <a:rPr lang="bn-IN" sz="2000" dirty="0">
                <a:latin typeface="Kalpurush" charset="0"/>
                <a:ea typeface="Kalpurush" charset="0"/>
                <a:cs typeface="Kalpurush" charset="0"/>
              </a:rPr>
              <a:t>লাইন </a:t>
            </a:r>
            <a:r>
              <a:rPr lang="bn-IN" sz="2000" dirty="0" smtClean="0">
                <a:solidFill>
                  <a:srgbClr val="FF0000"/>
                </a:solidFill>
                <a:latin typeface="Kalpurush" charset="0"/>
                <a:ea typeface="Kalpurush" charset="0"/>
                <a:cs typeface="Kalpurush" charset="0"/>
              </a:rPr>
              <a:t>১০৯২১</a:t>
            </a:r>
            <a:r>
              <a:rPr lang="bn-IN" sz="2000" dirty="0" smtClean="0">
                <a:latin typeface="Kalpurush" charset="0"/>
                <a:ea typeface="Kalpurush" charset="0"/>
                <a:cs typeface="Kalpurush" charset="0"/>
              </a:rPr>
              <a:t> এ কল করার সুযোগ রয়েছে।</a:t>
            </a:r>
          </a:p>
          <a:p>
            <a:pPr marL="285750" lvl="0" indent="-285750" algn="just">
              <a:buFont typeface="Arial" charset="0"/>
              <a:buChar char="•"/>
            </a:pPr>
            <a:endParaRPr lang="bn-IN" sz="2000" dirty="0">
              <a:latin typeface="Kalpurush" charset="0"/>
              <a:ea typeface="Kalpurush" charset="0"/>
              <a:cs typeface="Kalpurush" charset="0"/>
            </a:endParaRPr>
          </a:p>
          <a:p>
            <a:pPr lvl="0"/>
            <a:r>
              <a:rPr lang="bn-IN" sz="2800" dirty="0">
                <a:solidFill>
                  <a:srgbClr val="FD594A"/>
                </a:solidFill>
                <a:latin typeface="Kalpurush" charset="0"/>
                <a:ea typeface="Kalpurush" charset="0"/>
                <a:cs typeface="Kalpurush" charset="0"/>
              </a:rPr>
              <a:t>হোমস্ক্রিন </a:t>
            </a:r>
            <a:r>
              <a:rPr lang="bn-IN" sz="2800" dirty="0" smtClean="0">
                <a:solidFill>
                  <a:srgbClr val="FD594A"/>
                </a:solidFill>
                <a:latin typeface="Kalpurush" charset="0"/>
                <a:ea typeface="Kalpurush" charset="0"/>
                <a:cs typeface="Kalpurush" charset="0"/>
              </a:rPr>
              <a:t>উইজেট </a:t>
            </a:r>
            <a:br>
              <a:rPr lang="bn-IN" sz="2800" dirty="0" smtClean="0">
                <a:solidFill>
                  <a:srgbClr val="FD594A"/>
                </a:solidFill>
                <a:latin typeface="Kalpurush" charset="0"/>
                <a:ea typeface="Kalpurush" charset="0"/>
                <a:cs typeface="Kalpurush" charset="0"/>
              </a:rPr>
            </a:br>
            <a:endParaRPr lang="bn-IN" sz="1050" dirty="0" smtClean="0">
              <a:latin typeface="Kalpurush" charset="0"/>
              <a:ea typeface="Kalpurush" charset="0"/>
              <a:cs typeface="Kalpurush" charset="0"/>
            </a:endParaRPr>
          </a:p>
          <a:p>
            <a:pPr marL="285750" lvl="0" indent="-285750" algn="just">
              <a:buFont typeface="Arial" charset="0"/>
              <a:buChar char="•"/>
            </a:pPr>
            <a:r>
              <a:rPr lang="bn-IN" sz="2000" dirty="0" smtClean="0">
                <a:latin typeface="Kalpurush" charset="0"/>
                <a:ea typeface="Kalpurush" charset="0"/>
                <a:cs typeface="Kalpurush" charset="0"/>
              </a:rPr>
              <a:t>অ্যান্ড্রয়েড ফোনে অ্যাপটি চালু করার জন্য হোম-স্ক্রিনে </a:t>
            </a:r>
            <a:r>
              <a:rPr lang="bn-IN" sz="2000" dirty="0" smtClean="0">
                <a:solidFill>
                  <a:srgbClr val="FF0000"/>
                </a:solidFill>
                <a:latin typeface="Kalpurush" charset="0"/>
                <a:ea typeface="Kalpurush" charset="0"/>
                <a:cs typeface="Kalpurush" charset="0"/>
              </a:rPr>
              <a:t>উইডজেট</a:t>
            </a:r>
            <a:r>
              <a:rPr lang="bn-IN" sz="2000" dirty="0" smtClean="0">
                <a:latin typeface="Kalpurush" charset="0"/>
                <a:ea typeface="Kalpurush" charset="0"/>
                <a:cs typeface="Kalpurush" charset="0"/>
              </a:rPr>
              <a:t> এর ব্যবস্থা রয়েছে</a:t>
            </a:r>
          </a:p>
          <a:p>
            <a:pPr marL="285750" lvl="0" indent="-285750" algn="just">
              <a:buFont typeface="Arial" charset="0"/>
              <a:buChar char="•"/>
            </a:pPr>
            <a:endParaRPr lang="bn-IN" sz="2000" dirty="0">
              <a:latin typeface="Kalpurush" charset="0"/>
              <a:ea typeface="Kalpurush" charset="0"/>
              <a:cs typeface="Kalpurush" charset="0"/>
            </a:endParaRPr>
          </a:p>
          <a:p>
            <a:pPr lvl="0"/>
            <a:r>
              <a:rPr lang="bn-IN" sz="2800" dirty="0" smtClean="0">
                <a:solidFill>
                  <a:srgbClr val="FD594A"/>
                </a:solidFill>
                <a:latin typeface="Kalpurush" charset="0"/>
                <a:ea typeface="Kalpurush" charset="0"/>
                <a:cs typeface="Kalpurush" charset="0"/>
              </a:rPr>
              <a:t>হট-কী ও ঝাঁকি</a:t>
            </a:r>
            <a:br>
              <a:rPr lang="bn-IN" sz="2800" dirty="0" smtClean="0">
                <a:solidFill>
                  <a:srgbClr val="FD594A"/>
                </a:solidFill>
                <a:latin typeface="Kalpurush" charset="0"/>
                <a:ea typeface="Kalpurush" charset="0"/>
                <a:cs typeface="Kalpurush" charset="0"/>
              </a:rPr>
            </a:br>
            <a:endParaRPr lang="bn-IN" sz="1400" dirty="0" smtClean="0">
              <a:solidFill>
                <a:srgbClr val="FD594A"/>
              </a:solidFill>
              <a:latin typeface="Kalpurush" charset="0"/>
              <a:ea typeface="Kalpurush" charset="0"/>
              <a:cs typeface="Kalpurush" charset="0"/>
            </a:endParaRPr>
          </a:p>
          <a:p>
            <a:pPr marL="285750" lvl="0" indent="-285750" algn="just">
              <a:buFont typeface="Arial" charset="0"/>
              <a:buChar char="•"/>
            </a:pPr>
            <a:r>
              <a:rPr lang="bn-IN" sz="2000" dirty="0" smtClean="0">
                <a:solidFill>
                  <a:prstClr val="black"/>
                </a:solidFill>
                <a:latin typeface="Kalpurush" charset="0"/>
                <a:ea typeface="Kalpurush" charset="0"/>
                <a:cs typeface="Kalpurush" charset="0"/>
              </a:rPr>
              <a:t>পাওয়ার বাটন ৩-৪ বার প্রেস করে ও ঝাঁকির মাধ্যমেও অ্যাপটি চালু করা যাবে।</a:t>
            </a:r>
            <a:endParaRPr lang="bn-IN" sz="2000" dirty="0">
              <a:solidFill>
                <a:prstClr val="black"/>
              </a:solidFill>
              <a:latin typeface="Kalpurush" charset="0"/>
              <a:ea typeface="Kalpurush" charset="0"/>
              <a:cs typeface="Kalpurush" charset="0"/>
            </a:endParaRPr>
          </a:p>
          <a:p>
            <a:pPr lvl="0"/>
            <a:endParaRPr lang="bn-IN" sz="2800" dirty="0" smtClean="0">
              <a:solidFill>
                <a:srgbClr val="FD594A"/>
              </a:solidFill>
              <a:latin typeface="Kalpurush" charset="0"/>
              <a:ea typeface="Kalpurush" charset="0"/>
              <a:cs typeface="Kalpurush" charset="0"/>
            </a:endParaRPr>
          </a:p>
          <a:p>
            <a:pPr lvl="0"/>
            <a:endParaRPr lang="bn-IN" sz="1050" dirty="0">
              <a:solidFill>
                <a:prstClr val="black"/>
              </a:solidFill>
              <a:latin typeface="Kalpurush" charset="0"/>
              <a:ea typeface="Kalpurush" charset="0"/>
              <a:cs typeface="Kalpurush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607357" y="1581735"/>
            <a:ext cx="4201841" cy="45719"/>
          </a:xfrm>
          <a:prstGeom prst="rect">
            <a:avLst/>
          </a:prstGeom>
          <a:solidFill>
            <a:srgbClr val="FD594A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8C54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214" b="9234"/>
          <a:stretch/>
        </p:blipFill>
        <p:spPr>
          <a:xfrm>
            <a:off x="7610749" y="629174"/>
            <a:ext cx="4578455" cy="6224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729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47" b="1468"/>
          <a:stretch/>
        </p:blipFill>
        <p:spPr>
          <a:xfrm>
            <a:off x="2840073" y="0"/>
            <a:ext cx="9327213" cy="6820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634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6319" y="667887"/>
            <a:ext cx="1652954" cy="1652954"/>
          </a:xfrm>
          <a:prstGeom prst="rect">
            <a:avLst/>
          </a:prstGeom>
        </p:spPr>
      </p:pic>
      <p:cxnSp>
        <p:nvCxnSpPr>
          <p:cNvPr id="7" name="Straight Arrow Connector 6"/>
          <p:cNvCxnSpPr>
            <a:stCxn id="3" idx="2"/>
          </p:cNvCxnSpPr>
          <p:nvPr/>
        </p:nvCxnSpPr>
        <p:spPr>
          <a:xfrm flipH="1">
            <a:off x="10431073" y="2320841"/>
            <a:ext cx="11723" cy="5715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6287" y="3228809"/>
            <a:ext cx="1133017" cy="110709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6287" y="5160757"/>
            <a:ext cx="1139887" cy="1107098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>
            <a:off x="10452299" y="4362468"/>
            <a:ext cx="1" cy="4681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9924469" y="423144"/>
            <a:ext cx="9708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bg1">
                    <a:lumMod val="65000"/>
                  </a:schemeClr>
                </a:solidFill>
                <a:latin typeface="+mj-lt"/>
              </a:rPr>
              <a:t>Press button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+mj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885791" y="2860086"/>
            <a:ext cx="10943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bg1">
                    <a:lumMod val="65000"/>
                  </a:schemeClr>
                </a:solidFill>
                <a:latin typeface="+mj-lt"/>
              </a:rPr>
              <a:t>Capture image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+mj-l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924469" y="4883758"/>
            <a:ext cx="10840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bg1">
                    <a:lumMod val="65000"/>
                  </a:schemeClr>
                </a:solidFill>
                <a:latin typeface="+mj-lt"/>
              </a:rPr>
              <a:t>Send to server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+mj-l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509127" y="1968577"/>
            <a:ext cx="5153582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bn-IN" sz="2800" dirty="0" smtClean="0">
                <a:solidFill>
                  <a:srgbClr val="FD594A"/>
                </a:solidFill>
                <a:latin typeface="Kalpurush" charset="0"/>
                <a:ea typeface="Kalpurush" charset="0"/>
                <a:cs typeface="Kalpurush" charset="0"/>
              </a:rPr>
              <a:t>ছবি পাঠানোঃ </a:t>
            </a:r>
            <a:r>
              <a:rPr lang="bn-IN" sz="2000" dirty="0" smtClean="0">
                <a:solidFill>
                  <a:srgbClr val="FD594A"/>
                </a:solidFill>
                <a:latin typeface="Kalpurush" charset="0"/>
                <a:ea typeface="Kalpurush" charset="0"/>
                <a:cs typeface="Kalpurush" charset="0"/>
              </a:rPr>
              <a:t/>
            </a:r>
            <a:br>
              <a:rPr lang="bn-IN" sz="2000" dirty="0" smtClean="0">
                <a:solidFill>
                  <a:srgbClr val="FD594A"/>
                </a:solidFill>
                <a:latin typeface="Kalpurush" charset="0"/>
                <a:ea typeface="Kalpurush" charset="0"/>
                <a:cs typeface="Kalpurush" charset="0"/>
              </a:rPr>
            </a:br>
            <a:r>
              <a:rPr lang="bn-IN" sz="2000" dirty="0" smtClean="0">
                <a:solidFill>
                  <a:srgbClr val="FD594A"/>
                </a:solidFill>
                <a:latin typeface="Kalpurush" charset="0"/>
                <a:ea typeface="Kalpurush" charset="0"/>
                <a:cs typeface="Kalpurush" charset="0"/>
              </a:rPr>
              <a:t/>
            </a:r>
            <a:br>
              <a:rPr lang="bn-IN" sz="2000" dirty="0" smtClean="0">
                <a:solidFill>
                  <a:srgbClr val="FD594A"/>
                </a:solidFill>
                <a:latin typeface="Kalpurush" charset="0"/>
                <a:ea typeface="Kalpurush" charset="0"/>
                <a:cs typeface="Kalpurush" charset="0"/>
              </a:rPr>
            </a:br>
            <a:r>
              <a:rPr lang="bn-IN" dirty="0" smtClean="0">
                <a:solidFill>
                  <a:srgbClr val="FD594A"/>
                </a:solidFill>
                <a:latin typeface="Kalpurush" charset="0"/>
                <a:ea typeface="Kalpurush" charset="0"/>
                <a:cs typeface="Kalpurush" charset="0"/>
              </a:rPr>
              <a:t>১. </a:t>
            </a:r>
            <a:r>
              <a:rPr lang="bn-IN" dirty="0" smtClean="0">
                <a:latin typeface="Kalpurush" charset="0"/>
                <a:ea typeface="Kalpurush" charset="0"/>
                <a:cs typeface="Kalpurush" charset="0"/>
              </a:rPr>
              <a:t>অ্যাপটি ইন্সটল করে প্রথমবার চালানোর পর ইউজারের কাছ থেকে নাম ও ফোন নাম্বার নেয়া হবে। </a:t>
            </a:r>
          </a:p>
          <a:p>
            <a:pPr lvl="0" algn="just"/>
            <a:endParaRPr lang="bn-IN" dirty="0" smtClean="0">
              <a:latin typeface="Kalpurush" charset="0"/>
              <a:ea typeface="Kalpurush" charset="0"/>
              <a:cs typeface="Kalpurush" charset="0"/>
            </a:endParaRPr>
          </a:p>
          <a:p>
            <a:pPr lvl="0" algn="just"/>
            <a:r>
              <a:rPr lang="bn-IN" dirty="0" smtClean="0">
                <a:solidFill>
                  <a:srgbClr val="FD594A"/>
                </a:solidFill>
                <a:latin typeface="Kalpurush" charset="0"/>
                <a:ea typeface="Kalpurush" charset="0"/>
                <a:cs typeface="Kalpurush" charset="0"/>
              </a:rPr>
              <a:t>২. </a:t>
            </a:r>
            <a:r>
              <a:rPr lang="bn-IN" dirty="0" smtClean="0">
                <a:latin typeface="Kalpurush" charset="0"/>
                <a:ea typeface="Kalpurush" charset="0"/>
                <a:cs typeface="Kalpurush" charset="0"/>
              </a:rPr>
              <a:t>কোন ঘটনার সম্মুখীন হলে ‘</a:t>
            </a:r>
            <a:r>
              <a:rPr lang="bn-IN" dirty="0" smtClean="0">
                <a:solidFill>
                  <a:srgbClr val="FD594A"/>
                </a:solidFill>
                <a:latin typeface="Kalpurush" charset="0"/>
                <a:ea typeface="Kalpurush" charset="0"/>
                <a:cs typeface="Kalpurush" charset="0"/>
              </a:rPr>
              <a:t>সতর্ক করুন</a:t>
            </a:r>
            <a:r>
              <a:rPr lang="bn-IN" dirty="0" smtClean="0">
                <a:latin typeface="Kalpurush" charset="0"/>
                <a:ea typeface="Kalpurush" charset="0"/>
                <a:cs typeface="Kalpurush" charset="0"/>
              </a:rPr>
              <a:t>’ বাটনটি প্রেস করতে হবে এবং ক্যামেরা ওপেন হবে। </a:t>
            </a:r>
          </a:p>
          <a:p>
            <a:pPr lvl="0" algn="just"/>
            <a:endParaRPr lang="bn-IN" dirty="0">
              <a:latin typeface="Kalpurush" charset="0"/>
              <a:ea typeface="Kalpurush" charset="0"/>
              <a:cs typeface="Kalpurush" charset="0"/>
            </a:endParaRPr>
          </a:p>
          <a:p>
            <a:pPr lvl="0" algn="just"/>
            <a:r>
              <a:rPr lang="bn-IN" dirty="0" smtClean="0">
                <a:solidFill>
                  <a:srgbClr val="FD594A"/>
                </a:solidFill>
                <a:latin typeface="Kalpurush" charset="0"/>
                <a:ea typeface="Kalpurush" charset="0"/>
                <a:cs typeface="Kalpurush" charset="0"/>
              </a:rPr>
              <a:t>৩. </a:t>
            </a:r>
            <a:r>
              <a:rPr lang="bn-IN" dirty="0" smtClean="0">
                <a:latin typeface="Kalpurush" charset="0"/>
                <a:ea typeface="Kalpurush" charset="0"/>
                <a:cs typeface="Kalpurush" charset="0"/>
              </a:rPr>
              <a:t>ছবি তুলার পর ‘</a:t>
            </a:r>
            <a:r>
              <a:rPr lang="en-US" dirty="0" smtClean="0">
                <a:latin typeface="Kalpurush" charset="0"/>
                <a:ea typeface="Kalpurush" charset="0"/>
                <a:cs typeface="Kalpurush" charset="0"/>
              </a:rPr>
              <a:t>OK’ </a:t>
            </a:r>
            <a:r>
              <a:rPr lang="bn-IN" dirty="0" smtClean="0">
                <a:latin typeface="Kalpurush" charset="0"/>
                <a:ea typeface="Kalpurush" charset="0"/>
                <a:cs typeface="Kalpurush" charset="0"/>
              </a:rPr>
              <a:t>ও ‘</a:t>
            </a:r>
            <a:r>
              <a:rPr lang="en-US" dirty="0" smtClean="0">
                <a:latin typeface="Kalpurush" charset="0"/>
                <a:ea typeface="Kalpurush" charset="0"/>
                <a:cs typeface="Kalpurush" charset="0"/>
              </a:rPr>
              <a:t>Retry’ </a:t>
            </a:r>
            <a:r>
              <a:rPr lang="bn-IN" dirty="0" smtClean="0">
                <a:latin typeface="Kalpurush" charset="0"/>
                <a:ea typeface="Kalpurush" charset="0"/>
                <a:cs typeface="Kalpurush" charset="0"/>
              </a:rPr>
              <a:t>এর অপশন পাওয়া যাবে। </a:t>
            </a:r>
            <a:r>
              <a:rPr lang="en-US" dirty="0" smtClean="0">
                <a:latin typeface="Kalpurush" charset="0"/>
                <a:ea typeface="Kalpurush" charset="0"/>
                <a:cs typeface="Kalpurush" charset="0"/>
              </a:rPr>
              <a:t>OK </a:t>
            </a:r>
            <a:r>
              <a:rPr lang="bn-IN" dirty="0" smtClean="0">
                <a:latin typeface="Kalpurush" charset="0"/>
                <a:ea typeface="Kalpurush" charset="0"/>
                <a:cs typeface="Kalpurush" charset="0"/>
              </a:rPr>
              <a:t>হলে </a:t>
            </a:r>
            <a:r>
              <a:rPr lang="en-US" dirty="0" smtClean="0">
                <a:latin typeface="Kalpurush" charset="0"/>
                <a:ea typeface="Kalpurush" charset="0"/>
                <a:cs typeface="Kalpurush" charset="0"/>
              </a:rPr>
              <a:t>Send to Server </a:t>
            </a:r>
            <a:r>
              <a:rPr lang="bn-IN" dirty="0" smtClean="0">
                <a:latin typeface="Kalpurush" charset="0"/>
                <a:ea typeface="Kalpurush" charset="0"/>
                <a:cs typeface="Kalpurush" charset="0"/>
              </a:rPr>
              <a:t>এর অপশন পাবেন। </a:t>
            </a:r>
          </a:p>
          <a:p>
            <a:pPr lvl="0" algn="just"/>
            <a:endParaRPr lang="bn-IN" dirty="0">
              <a:latin typeface="Kalpurush" charset="0"/>
              <a:ea typeface="Kalpurush" charset="0"/>
              <a:cs typeface="Kalpurush" charset="0"/>
            </a:endParaRPr>
          </a:p>
          <a:p>
            <a:pPr lvl="0" algn="just"/>
            <a:r>
              <a:rPr lang="bn-IN" dirty="0" smtClean="0">
                <a:solidFill>
                  <a:srgbClr val="FD594A"/>
                </a:solidFill>
                <a:latin typeface="Kalpurush" charset="0"/>
                <a:ea typeface="Kalpurush" charset="0"/>
                <a:cs typeface="Kalpurush" charset="0"/>
              </a:rPr>
              <a:t>৪. </a:t>
            </a:r>
            <a:r>
              <a:rPr lang="bn-IN" dirty="0" smtClean="0">
                <a:latin typeface="Kalpurush" charset="0"/>
                <a:ea typeface="Kalpurush" charset="0"/>
                <a:cs typeface="Kalpurush" charset="0"/>
              </a:rPr>
              <a:t>এতে প্রেস করলেই ছবিটি আমাদের সার্ভারে সিকিউরলি সেভ হয়ে যাবে। </a:t>
            </a:r>
          </a:p>
          <a:p>
            <a:pPr lvl="0" algn="just"/>
            <a:endParaRPr lang="bn-IN" dirty="0">
              <a:latin typeface="Kalpurush" charset="0"/>
              <a:ea typeface="Kalpurush" charset="0"/>
              <a:cs typeface="Kalpurush" charset="0"/>
            </a:endParaRPr>
          </a:p>
          <a:p>
            <a:pPr lvl="0" algn="just"/>
            <a:r>
              <a:rPr lang="bn-IN" dirty="0" smtClean="0">
                <a:solidFill>
                  <a:srgbClr val="FD594A"/>
                </a:solidFill>
                <a:latin typeface="Kalpurush" charset="0"/>
                <a:ea typeface="Kalpurush" charset="0"/>
                <a:cs typeface="Kalpurush" charset="0"/>
              </a:rPr>
              <a:t>৫. </a:t>
            </a:r>
            <a:r>
              <a:rPr lang="bn-IN" dirty="0" smtClean="0">
                <a:latin typeface="Kalpurush" charset="0"/>
                <a:ea typeface="Kalpurush" charset="0"/>
                <a:cs typeface="Kalpurush" charset="0"/>
              </a:rPr>
              <a:t>ছবির সাথে এর লোকেশন, সময়, ইউজারের নাম ও ফোন নাম্বারও সার্ভারে আসবে। </a:t>
            </a:r>
            <a:endParaRPr lang="en-US" dirty="0" smtClean="0">
              <a:latin typeface="Kalpurush" charset="0"/>
              <a:ea typeface="Kalpurush" charset="0"/>
              <a:cs typeface="Kalpurush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508504" y="909589"/>
            <a:ext cx="53959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n-IN" sz="3200" b="1" dirty="0" smtClean="0">
                <a:solidFill>
                  <a:srgbClr val="FD594A"/>
                </a:solidFill>
                <a:latin typeface="Kalpurush" charset="0"/>
                <a:ea typeface="Kalpurush" charset="0"/>
                <a:cs typeface="Kalpurush" charset="0"/>
              </a:rPr>
              <a:t>যেভাবে কাজ করে</a:t>
            </a:r>
            <a:endParaRPr lang="en-US" sz="3200" b="1" dirty="0">
              <a:solidFill>
                <a:srgbClr val="FD594A"/>
              </a:solidFill>
              <a:latin typeface="Kalpurush" charset="0"/>
              <a:ea typeface="Kalpurush" charset="0"/>
              <a:cs typeface="Kalpurush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607357" y="1581735"/>
            <a:ext cx="4201841" cy="45719"/>
          </a:xfrm>
          <a:prstGeom prst="rect">
            <a:avLst/>
          </a:prstGeom>
          <a:solidFill>
            <a:srgbClr val="FD594A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8C5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0671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6319" y="667887"/>
            <a:ext cx="1652954" cy="1652954"/>
          </a:xfrm>
          <a:prstGeom prst="rect">
            <a:avLst/>
          </a:prstGeom>
        </p:spPr>
      </p:pic>
      <p:cxnSp>
        <p:nvCxnSpPr>
          <p:cNvPr id="7" name="Straight Arrow Connector 6"/>
          <p:cNvCxnSpPr>
            <a:stCxn id="3" idx="2"/>
          </p:cNvCxnSpPr>
          <p:nvPr/>
        </p:nvCxnSpPr>
        <p:spPr>
          <a:xfrm flipH="1">
            <a:off x="10431073" y="2320841"/>
            <a:ext cx="11723" cy="5715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6287" y="5160757"/>
            <a:ext cx="1139887" cy="1107098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>
            <a:off x="10452299" y="4362468"/>
            <a:ext cx="1" cy="4681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9924469" y="423144"/>
            <a:ext cx="9708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bg1">
                    <a:lumMod val="65000"/>
                  </a:schemeClr>
                </a:solidFill>
                <a:latin typeface="+mj-lt"/>
              </a:rPr>
              <a:t>Press button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+mj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931222" y="2860086"/>
            <a:ext cx="10034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bg1">
                    <a:lumMod val="65000"/>
                  </a:schemeClr>
                </a:solidFill>
                <a:latin typeface="+mj-lt"/>
              </a:rPr>
              <a:t>Record Video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+mj-l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924469" y="4883758"/>
            <a:ext cx="10840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bg1">
                    <a:lumMod val="65000"/>
                  </a:schemeClr>
                </a:solidFill>
                <a:latin typeface="+mj-lt"/>
              </a:rPr>
              <a:t>Send to server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+mj-l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509127" y="1968577"/>
            <a:ext cx="5153582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bn-IN" sz="2800" dirty="0" smtClean="0">
                <a:solidFill>
                  <a:srgbClr val="FD594A"/>
                </a:solidFill>
                <a:latin typeface="Kalpurush" charset="0"/>
                <a:ea typeface="Kalpurush" charset="0"/>
                <a:cs typeface="Kalpurush" charset="0"/>
              </a:rPr>
              <a:t>ভিডিও পাঠানোঃ </a:t>
            </a:r>
            <a:r>
              <a:rPr lang="bn-IN" sz="2000" dirty="0" smtClean="0">
                <a:solidFill>
                  <a:srgbClr val="FD594A"/>
                </a:solidFill>
                <a:latin typeface="Kalpurush" charset="0"/>
                <a:ea typeface="Kalpurush" charset="0"/>
                <a:cs typeface="Kalpurush" charset="0"/>
              </a:rPr>
              <a:t/>
            </a:r>
            <a:br>
              <a:rPr lang="bn-IN" sz="2000" dirty="0" smtClean="0">
                <a:solidFill>
                  <a:srgbClr val="FD594A"/>
                </a:solidFill>
                <a:latin typeface="Kalpurush" charset="0"/>
                <a:ea typeface="Kalpurush" charset="0"/>
                <a:cs typeface="Kalpurush" charset="0"/>
              </a:rPr>
            </a:br>
            <a:r>
              <a:rPr lang="bn-IN" sz="2000" dirty="0" smtClean="0">
                <a:solidFill>
                  <a:srgbClr val="FD594A"/>
                </a:solidFill>
                <a:latin typeface="Kalpurush" charset="0"/>
                <a:ea typeface="Kalpurush" charset="0"/>
                <a:cs typeface="Kalpurush" charset="0"/>
              </a:rPr>
              <a:t/>
            </a:r>
            <a:br>
              <a:rPr lang="bn-IN" sz="2000" dirty="0" smtClean="0">
                <a:solidFill>
                  <a:srgbClr val="FD594A"/>
                </a:solidFill>
                <a:latin typeface="Kalpurush" charset="0"/>
                <a:ea typeface="Kalpurush" charset="0"/>
                <a:cs typeface="Kalpurush" charset="0"/>
              </a:rPr>
            </a:br>
            <a:r>
              <a:rPr lang="bn-IN" dirty="0" smtClean="0">
                <a:solidFill>
                  <a:srgbClr val="FD594A"/>
                </a:solidFill>
                <a:latin typeface="Kalpurush" charset="0"/>
                <a:ea typeface="Kalpurush" charset="0"/>
                <a:cs typeface="Kalpurush" charset="0"/>
              </a:rPr>
              <a:t>১. </a:t>
            </a:r>
            <a:r>
              <a:rPr lang="bn-IN" dirty="0" smtClean="0">
                <a:latin typeface="Kalpurush" charset="0"/>
                <a:ea typeface="Kalpurush" charset="0"/>
                <a:cs typeface="Kalpurush" charset="0"/>
              </a:rPr>
              <a:t>কোন ঘটনার সম্মুখীন হলে ‘</a:t>
            </a:r>
            <a:r>
              <a:rPr lang="bn-IN" dirty="0" smtClean="0">
                <a:solidFill>
                  <a:srgbClr val="FD594A"/>
                </a:solidFill>
                <a:latin typeface="Kalpurush" charset="0"/>
                <a:ea typeface="Kalpurush" charset="0"/>
                <a:cs typeface="Kalpurush" charset="0"/>
              </a:rPr>
              <a:t>সতর্ক করুন</a:t>
            </a:r>
            <a:r>
              <a:rPr lang="bn-IN" dirty="0" smtClean="0">
                <a:latin typeface="Kalpurush" charset="0"/>
                <a:ea typeface="Kalpurush" charset="0"/>
                <a:cs typeface="Kalpurush" charset="0"/>
              </a:rPr>
              <a:t>’ বাটনটি কিছুক্ষন প্রেস করে রাখলে ফোনের ভিডিও ক্যামেরা ওপেন হবে। </a:t>
            </a:r>
          </a:p>
          <a:p>
            <a:pPr lvl="0" algn="just"/>
            <a:endParaRPr lang="bn-IN" dirty="0">
              <a:latin typeface="Kalpurush" charset="0"/>
              <a:ea typeface="Kalpurush" charset="0"/>
              <a:cs typeface="Kalpurush" charset="0"/>
            </a:endParaRPr>
          </a:p>
          <a:p>
            <a:pPr lvl="0" algn="just"/>
            <a:r>
              <a:rPr lang="bn-IN" dirty="0" smtClean="0">
                <a:solidFill>
                  <a:srgbClr val="FD594A"/>
                </a:solidFill>
                <a:latin typeface="Kalpurush" charset="0"/>
                <a:ea typeface="Kalpurush" charset="0"/>
                <a:cs typeface="Kalpurush" charset="0"/>
              </a:rPr>
              <a:t>২. </a:t>
            </a:r>
            <a:r>
              <a:rPr lang="bn-IN" dirty="0" smtClean="0">
                <a:latin typeface="Kalpurush" charset="0"/>
                <a:ea typeface="Kalpurush" charset="0"/>
                <a:cs typeface="Kalpurush" charset="0"/>
              </a:rPr>
              <a:t>ভিডিও রেকর্ড করার পর ‘</a:t>
            </a:r>
            <a:r>
              <a:rPr lang="en-US" dirty="0" smtClean="0">
                <a:latin typeface="Kalpurush" charset="0"/>
                <a:ea typeface="Kalpurush" charset="0"/>
                <a:cs typeface="Kalpurush" charset="0"/>
              </a:rPr>
              <a:t>OK’ </a:t>
            </a:r>
            <a:r>
              <a:rPr lang="bn-IN" dirty="0" smtClean="0">
                <a:latin typeface="Kalpurush" charset="0"/>
                <a:ea typeface="Kalpurush" charset="0"/>
                <a:cs typeface="Kalpurush" charset="0"/>
              </a:rPr>
              <a:t>ও ‘</a:t>
            </a:r>
            <a:r>
              <a:rPr lang="en-US" dirty="0" smtClean="0">
                <a:latin typeface="Kalpurush" charset="0"/>
                <a:ea typeface="Kalpurush" charset="0"/>
                <a:cs typeface="Kalpurush" charset="0"/>
              </a:rPr>
              <a:t>Retry’ </a:t>
            </a:r>
            <a:r>
              <a:rPr lang="bn-IN" dirty="0" smtClean="0">
                <a:latin typeface="Kalpurush" charset="0"/>
                <a:ea typeface="Kalpurush" charset="0"/>
                <a:cs typeface="Kalpurush" charset="0"/>
              </a:rPr>
              <a:t>এর অপশন পাওয়া যাবে। </a:t>
            </a:r>
            <a:r>
              <a:rPr lang="en-US" dirty="0" smtClean="0">
                <a:latin typeface="Kalpurush" charset="0"/>
                <a:ea typeface="Kalpurush" charset="0"/>
                <a:cs typeface="Kalpurush" charset="0"/>
              </a:rPr>
              <a:t>OK </a:t>
            </a:r>
            <a:r>
              <a:rPr lang="bn-IN" dirty="0" smtClean="0">
                <a:latin typeface="Kalpurush" charset="0"/>
                <a:ea typeface="Kalpurush" charset="0"/>
                <a:cs typeface="Kalpurush" charset="0"/>
              </a:rPr>
              <a:t>হলে </a:t>
            </a:r>
            <a:r>
              <a:rPr lang="en-US" dirty="0" smtClean="0">
                <a:latin typeface="Kalpurush" charset="0"/>
                <a:ea typeface="Kalpurush" charset="0"/>
                <a:cs typeface="Kalpurush" charset="0"/>
              </a:rPr>
              <a:t>Send to Server </a:t>
            </a:r>
            <a:r>
              <a:rPr lang="bn-IN" dirty="0" smtClean="0">
                <a:latin typeface="Kalpurush" charset="0"/>
                <a:ea typeface="Kalpurush" charset="0"/>
                <a:cs typeface="Kalpurush" charset="0"/>
              </a:rPr>
              <a:t>এর অপশন পাবেন। </a:t>
            </a:r>
          </a:p>
          <a:p>
            <a:pPr lvl="0" algn="just"/>
            <a:endParaRPr lang="bn-IN" dirty="0">
              <a:latin typeface="Kalpurush" charset="0"/>
              <a:ea typeface="Kalpurush" charset="0"/>
              <a:cs typeface="Kalpurush" charset="0"/>
            </a:endParaRPr>
          </a:p>
          <a:p>
            <a:pPr lvl="0" algn="just"/>
            <a:r>
              <a:rPr lang="bn-IN" dirty="0" smtClean="0">
                <a:solidFill>
                  <a:srgbClr val="FD594A"/>
                </a:solidFill>
                <a:latin typeface="Kalpurush" charset="0"/>
                <a:ea typeface="Kalpurush" charset="0"/>
                <a:cs typeface="Kalpurush" charset="0"/>
              </a:rPr>
              <a:t>৪. </a:t>
            </a:r>
            <a:r>
              <a:rPr lang="bn-IN" dirty="0" smtClean="0">
                <a:latin typeface="Kalpurush" charset="0"/>
                <a:ea typeface="Kalpurush" charset="0"/>
                <a:cs typeface="Kalpurush" charset="0"/>
              </a:rPr>
              <a:t>এতে প্রেস করলেই ভিডিওটি আমাদের সার্ভারে সিকিউরলি সেভ হয়ে যাবে। </a:t>
            </a:r>
          </a:p>
          <a:p>
            <a:pPr lvl="0" algn="just"/>
            <a:endParaRPr lang="bn-IN" dirty="0">
              <a:latin typeface="Kalpurush" charset="0"/>
              <a:ea typeface="Kalpurush" charset="0"/>
              <a:cs typeface="Kalpurush" charset="0"/>
            </a:endParaRPr>
          </a:p>
          <a:p>
            <a:pPr lvl="0" algn="just"/>
            <a:r>
              <a:rPr lang="bn-IN" dirty="0" smtClean="0">
                <a:solidFill>
                  <a:srgbClr val="FD594A"/>
                </a:solidFill>
                <a:latin typeface="Kalpurush" charset="0"/>
                <a:ea typeface="Kalpurush" charset="0"/>
                <a:cs typeface="Kalpurush" charset="0"/>
              </a:rPr>
              <a:t>৫. </a:t>
            </a:r>
            <a:r>
              <a:rPr lang="bn-IN" dirty="0" smtClean="0">
                <a:latin typeface="Kalpurush" charset="0"/>
                <a:ea typeface="Kalpurush" charset="0"/>
                <a:cs typeface="Kalpurush" charset="0"/>
              </a:rPr>
              <a:t>ছবির সাথে এর লোকেশন, সময়, ইউজারের নাম ও ফোন নাম্বারও সার্ভারে আসবে। </a:t>
            </a:r>
            <a:endParaRPr lang="en-US" dirty="0" smtClean="0">
              <a:latin typeface="Kalpurush" charset="0"/>
              <a:ea typeface="Kalpurush" charset="0"/>
              <a:cs typeface="Kalpurush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508504" y="909589"/>
            <a:ext cx="53959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n-IN" sz="3200" b="1" dirty="0" smtClean="0">
                <a:solidFill>
                  <a:srgbClr val="FD594A"/>
                </a:solidFill>
                <a:latin typeface="Kalpurush" charset="0"/>
                <a:ea typeface="Kalpurush" charset="0"/>
                <a:cs typeface="Kalpurush" charset="0"/>
              </a:rPr>
              <a:t>যেভাবে কাজ করে</a:t>
            </a:r>
            <a:endParaRPr lang="en-US" sz="3200" b="1" dirty="0">
              <a:solidFill>
                <a:srgbClr val="FD594A"/>
              </a:solidFill>
              <a:latin typeface="Kalpurush" charset="0"/>
              <a:ea typeface="Kalpurush" charset="0"/>
              <a:cs typeface="Kalpurush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607357" y="1581735"/>
            <a:ext cx="4201841" cy="45719"/>
          </a:xfrm>
          <a:prstGeom prst="rect">
            <a:avLst/>
          </a:prstGeom>
          <a:solidFill>
            <a:srgbClr val="FD594A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8C54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0029" y="3169341"/>
            <a:ext cx="1265533" cy="1236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976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508504" y="909589"/>
            <a:ext cx="53959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n-IN" sz="3200" b="1" dirty="0" smtClean="0">
                <a:solidFill>
                  <a:srgbClr val="FD594A"/>
                </a:solidFill>
                <a:latin typeface="Kalpurush" charset="0"/>
                <a:ea typeface="Kalpurush" charset="0"/>
                <a:cs typeface="Kalpurush" charset="0"/>
              </a:rPr>
              <a:t>যেভাবে কাজ করে - সার্ভার</a:t>
            </a:r>
            <a:endParaRPr lang="en-US" sz="3200" b="1" dirty="0">
              <a:solidFill>
                <a:srgbClr val="FD594A"/>
              </a:solidFill>
              <a:latin typeface="Kalpurush" charset="0"/>
              <a:ea typeface="Kalpurush" charset="0"/>
              <a:cs typeface="Kalpurush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607357" y="1581735"/>
            <a:ext cx="4201841" cy="45719"/>
          </a:xfrm>
          <a:prstGeom prst="rect">
            <a:avLst/>
          </a:prstGeom>
          <a:solidFill>
            <a:srgbClr val="FD594A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8C5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509127" y="1968577"/>
            <a:ext cx="2170704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bn-IN" sz="2000" dirty="0" smtClean="0">
                <a:solidFill>
                  <a:srgbClr val="FD594A"/>
                </a:solidFill>
                <a:latin typeface="Kalpurush" charset="0"/>
                <a:ea typeface="Kalpurush" charset="0"/>
                <a:cs typeface="Kalpurush" charset="0"/>
              </a:rPr>
              <a:t>সার্ভার ভিজিট করতে</a:t>
            </a:r>
          </a:p>
          <a:p>
            <a:pPr lvl="0"/>
            <a:r>
              <a:rPr lang="bn-IN" sz="2000" dirty="0" smtClean="0">
                <a:solidFill>
                  <a:srgbClr val="FD594A"/>
                </a:solidFill>
                <a:latin typeface="Kalpurush" charset="0"/>
                <a:ea typeface="Kalpurush" charset="0"/>
                <a:cs typeface="Kalpurush" charset="0"/>
              </a:rPr>
              <a:t>এই এড্রেসে যানঃ</a:t>
            </a:r>
            <a:r>
              <a:rPr lang="en-US" sz="2000" dirty="0" smtClean="0">
                <a:solidFill>
                  <a:srgbClr val="FD594A"/>
                </a:solidFill>
                <a:latin typeface="Kalpurush" charset="0"/>
                <a:ea typeface="Kalpurush" charset="0"/>
                <a:cs typeface="Kalpurush" charset="0"/>
              </a:rPr>
              <a:t/>
            </a:r>
            <a:br>
              <a:rPr lang="en-US" sz="2000" dirty="0" smtClean="0">
                <a:solidFill>
                  <a:srgbClr val="FD594A"/>
                </a:solidFill>
                <a:latin typeface="Kalpurush" charset="0"/>
                <a:ea typeface="Kalpurush" charset="0"/>
                <a:cs typeface="Kalpurush" charset="0"/>
              </a:rPr>
            </a:br>
            <a:endParaRPr lang="bn-IN" sz="1000" dirty="0" smtClean="0">
              <a:solidFill>
                <a:srgbClr val="FD594A"/>
              </a:solidFill>
              <a:latin typeface="Kalpurush" charset="0"/>
              <a:ea typeface="Kalpurush" charset="0"/>
              <a:cs typeface="Kalpurush" charset="0"/>
            </a:endParaRPr>
          </a:p>
          <a:p>
            <a:pPr lvl="0"/>
            <a:r>
              <a:rPr lang="en-US" sz="1600" dirty="0" smtClean="0">
                <a:ea typeface="Kalpurush" charset="0"/>
                <a:cs typeface="Kalpurush" charset="0"/>
                <a:hlinkClick r:id="rId2"/>
              </a:rPr>
              <a:t>http</a:t>
            </a:r>
            <a:r>
              <a:rPr lang="en-US" sz="1600" dirty="0">
                <a:ea typeface="Kalpurush" charset="0"/>
                <a:cs typeface="Kalpurush" charset="0"/>
                <a:hlinkClick r:id="rId2"/>
              </a:rPr>
              <a:t>://</a:t>
            </a:r>
            <a:r>
              <a:rPr lang="en-US" sz="1600" dirty="0" smtClean="0">
                <a:ea typeface="Kalpurush" charset="0"/>
                <a:cs typeface="Kalpurush" charset="0"/>
                <a:hlinkClick r:id="rId2"/>
              </a:rPr>
              <a:t>178.62.200.168</a:t>
            </a:r>
            <a:endParaRPr lang="en-US" sz="1600" dirty="0" smtClean="0">
              <a:ea typeface="Kalpurush" charset="0"/>
              <a:cs typeface="Kalpurush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536"/>
          <a:stretch/>
        </p:blipFill>
        <p:spPr>
          <a:xfrm>
            <a:off x="4863055" y="1865530"/>
            <a:ext cx="7326150" cy="4992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676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508505" y="2756300"/>
            <a:ext cx="3411279" cy="36625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buFont typeface="Arial" charset="0"/>
              <a:buChar char="•"/>
            </a:pPr>
            <a:r>
              <a:rPr lang="bn-IN" sz="2400" dirty="0" smtClean="0">
                <a:solidFill>
                  <a:srgbClr val="FD594A"/>
                </a:solidFill>
                <a:latin typeface="Kalpurush" charset="0"/>
                <a:ea typeface="Kalpurush" charset="0"/>
                <a:cs typeface="Kalpurush" charset="0"/>
              </a:rPr>
              <a:t>ভয়েস রেকর্ডিং</a:t>
            </a:r>
            <a:br>
              <a:rPr lang="bn-IN" sz="2400" dirty="0" smtClean="0">
                <a:solidFill>
                  <a:srgbClr val="FD594A"/>
                </a:solidFill>
                <a:latin typeface="Kalpurush" charset="0"/>
                <a:ea typeface="Kalpurush" charset="0"/>
                <a:cs typeface="Kalpurush" charset="0"/>
              </a:rPr>
            </a:br>
            <a:endParaRPr lang="bn-IN" sz="1000" dirty="0" smtClean="0">
              <a:solidFill>
                <a:srgbClr val="FD594A"/>
              </a:solidFill>
              <a:latin typeface="Kalpurush" charset="0"/>
              <a:ea typeface="Kalpurush" charset="0"/>
              <a:cs typeface="Kalpurush" charset="0"/>
            </a:endParaRPr>
          </a:p>
          <a:p>
            <a:pPr marL="285750" lvl="0" indent="-285750">
              <a:buFont typeface="Arial" charset="0"/>
              <a:buChar char="•"/>
            </a:pPr>
            <a:r>
              <a:rPr lang="bn-IN" sz="2400" dirty="0" smtClean="0">
                <a:solidFill>
                  <a:srgbClr val="FD594A"/>
                </a:solidFill>
                <a:latin typeface="Kalpurush" charset="0"/>
                <a:ea typeface="Kalpurush" charset="0"/>
                <a:cs typeface="Kalpurush" charset="0"/>
              </a:rPr>
              <a:t>মেসেজিং সিস্টেম</a:t>
            </a:r>
            <a:endParaRPr lang="bn-IN" sz="1000" dirty="0">
              <a:solidFill>
                <a:srgbClr val="FD594A"/>
              </a:solidFill>
              <a:latin typeface="Kalpurush" charset="0"/>
              <a:ea typeface="Kalpurush" charset="0"/>
              <a:cs typeface="Kalpurush" charset="0"/>
            </a:endParaRPr>
          </a:p>
          <a:p>
            <a:pPr marL="285750" lvl="0" indent="-285750">
              <a:buFont typeface="Arial" charset="0"/>
              <a:buChar char="•"/>
            </a:pPr>
            <a:endParaRPr lang="bn-IN" sz="1000" dirty="0">
              <a:solidFill>
                <a:srgbClr val="FD594A"/>
              </a:solidFill>
              <a:latin typeface="Kalpurush" charset="0"/>
              <a:ea typeface="Kalpurush" charset="0"/>
              <a:cs typeface="Kalpurush" charset="0"/>
            </a:endParaRPr>
          </a:p>
          <a:p>
            <a:pPr marL="285750" lvl="0" indent="-285750">
              <a:buFont typeface="Arial" charset="0"/>
              <a:buChar char="•"/>
            </a:pPr>
            <a:r>
              <a:rPr lang="bn-IN" sz="2400" dirty="0" smtClean="0">
                <a:solidFill>
                  <a:srgbClr val="FD594A"/>
                </a:solidFill>
                <a:latin typeface="Kalpurush" charset="0"/>
                <a:ea typeface="Kalpurush" charset="0"/>
                <a:cs typeface="Kalpurush" charset="0"/>
              </a:rPr>
              <a:t>একই ইন্টারফেস থেকে ভিডিও ও ছবি ক্যাপচার</a:t>
            </a:r>
          </a:p>
          <a:p>
            <a:pPr marL="285750" lvl="0" indent="-285750">
              <a:buFont typeface="Arial" charset="0"/>
              <a:buChar char="•"/>
            </a:pPr>
            <a:endParaRPr lang="bn-IN" sz="1000" dirty="0">
              <a:solidFill>
                <a:srgbClr val="FD594A"/>
              </a:solidFill>
              <a:latin typeface="Kalpurush" charset="0"/>
              <a:ea typeface="Kalpurush" charset="0"/>
              <a:cs typeface="Kalpurush" charset="0"/>
            </a:endParaRPr>
          </a:p>
          <a:p>
            <a:pPr marL="285750" lvl="0" indent="-285750">
              <a:buFont typeface="Arial" charset="0"/>
              <a:buChar char="•"/>
            </a:pPr>
            <a:r>
              <a:rPr lang="bn-IN" sz="2400" dirty="0" smtClean="0">
                <a:solidFill>
                  <a:srgbClr val="FD594A"/>
                </a:solidFill>
                <a:latin typeface="Kalpurush" charset="0"/>
                <a:ea typeface="Kalpurush" charset="0"/>
                <a:cs typeface="Kalpurush" charset="0"/>
              </a:rPr>
              <a:t>সাবমিশনের পর অটো ফাইল ডিলিট</a:t>
            </a:r>
            <a:br>
              <a:rPr lang="bn-IN" sz="2400" dirty="0" smtClean="0">
                <a:solidFill>
                  <a:srgbClr val="FD594A"/>
                </a:solidFill>
                <a:latin typeface="Kalpurush" charset="0"/>
                <a:ea typeface="Kalpurush" charset="0"/>
                <a:cs typeface="Kalpurush" charset="0"/>
              </a:rPr>
            </a:br>
            <a:endParaRPr lang="bn-IN" sz="1000" dirty="0">
              <a:solidFill>
                <a:srgbClr val="FD594A"/>
              </a:solidFill>
              <a:latin typeface="Kalpurush" charset="0"/>
              <a:ea typeface="Kalpurush" charset="0"/>
              <a:cs typeface="Kalpurush" charset="0"/>
            </a:endParaRPr>
          </a:p>
          <a:p>
            <a:pPr marL="285750" lvl="0" indent="-285750">
              <a:buFont typeface="Arial" charset="0"/>
              <a:buChar char="•"/>
            </a:pPr>
            <a:r>
              <a:rPr lang="en-US" sz="2400" dirty="0" err="1" smtClean="0">
                <a:solidFill>
                  <a:srgbClr val="FD594A"/>
                </a:solidFill>
                <a:latin typeface="Kalpurush" charset="0"/>
                <a:ea typeface="Kalpurush" charset="0"/>
                <a:cs typeface="Kalpurush" charset="0"/>
              </a:rPr>
              <a:t>আইওএস</a:t>
            </a:r>
            <a:r>
              <a:rPr lang="bn-IN" sz="2400" dirty="0" smtClean="0">
                <a:solidFill>
                  <a:srgbClr val="FD594A"/>
                </a:solidFill>
                <a:latin typeface="Kalpurush" charset="0"/>
                <a:ea typeface="Kalpurush" charset="0"/>
                <a:cs typeface="Kalpurush" charset="0"/>
              </a:rPr>
              <a:t> ও উইন্ডোজ ফোনের জন্য অ্যাপ </a:t>
            </a:r>
            <a:endParaRPr lang="en-US" sz="2400" dirty="0">
              <a:solidFill>
                <a:srgbClr val="FD594A"/>
              </a:solidFill>
              <a:latin typeface="Kalpurush" charset="0"/>
              <a:ea typeface="Kalpurush" charset="0"/>
              <a:cs typeface="Kalpurush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508504" y="909589"/>
            <a:ext cx="53959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n-IN" sz="3200" b="1" dirty="0" smtClean="0">
                <a:solidFill>
                  <a:srgbClr val="FD594A"/>
                </a:solidFill>
                <a:latin typeface="Kalpurush" charset="0"/>
                <a:ea typeface="Kalpurush" charset="0"/>
                <a:cs typeface="Kalpurush" charset="0"/>
              </a:rPr>
              <a:t>ভবিষ্যৎ পরিকল্পনা</a:t>
            </a:r>
            <a:endParaRPr lang="en-US" sz="3200" b="1" dirty="0">
              <a:solidFill>
                <a:srgbClr val="FD594A"/>
              </a:solidFill>
              <a:latin typeface="Kalpurush" charset="0"/>
              <a:ea typeface="Kalpurush" charset="0"/>
              <a:cs typeface="Kalpurush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607357" y="1581735"/>
            <a:ext cx="4428812" cy="45719"/>
          </a:xfrm>
          <a:prstGeom prst="rect">
            <a:avLst/>
          </a:prstGeom>
          <a:solidFill>
            <a:srgbClr val="FD594A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8C54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508504" y="1771389"/>
            <a:ext cx="366665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bn-IN" sz="2000" dirty="0" smtClean="0">
                <a:latin typeface="Kalpurush" charset="0"/>
                <a:ea typeface="Kalpurush" charset="0"/>
                <a:cs typeface="Kalpurush" charset="0"/>
              </a:rPr>
              <a:t>আরো যে সকল ফিচার ভবিষ্যতে ইমপ্লিমেন্ট করার পরিকিল্পনা আছে - </a:t>
            </a:r>
            <a:endParaRPr lang="en-US" sz="2000" dirty="0">
              <a:latin typeface="Kalpurush" charset="0"/>
              <a:ea typeface="Kalpurush" charset="0"/>
              <a:cs typeface="Kalpurush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6447" y="0"/>
            <a:ext cx="55455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039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659</TotalTime>
  <Words>105</Words>
  <Application>Microsoft Office PowerPoint</Application>
  <PresentationFormat>Widescreen</PresentationFormat>
  <Paragraphs>64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2" baseType="lpstr">
      <vt:lpstr>Aharoni</vt:lpstr>
      <vt:lpstr>Arial</vt:lpstr>
      <vt:lpstr>Calibri</vt:lpstr>
      <vt:lpstr>Calibri Light</vt:lpstr>
      <vt:lpstr>Century</vt:lpstr>
      <vt:lpstr>Kalpurush</vt:lpstr>
      <vt:lpstr>Roboto</vt:lpstr>
      <vt:lpstr>Roboto Light</vt:lpstr>
      <vt:lpstr>Vrinda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Nadim Hussain</dc:creator>
  <cp:lastModifiedBy>Nadim Hussain</cp:lastModifiedBy>
  <cp:revision>51</cp:revision>
  <dcterms:created xsi:type="dcterms:W3CDTF">2016-02-21T21:44:20Z</dcterms:created>
  <dcterms:modified xsi:type="dcterms:W3CDTF">2016-03-28T17:24:35Z</dcterms:modified>
</cp:coreProperties>
</file>